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261" r:id="rId6"/>
    <p:sldId id="262" r:id="rId7"/>
    <p:sldId id="264" r:id="rId8"/>
    <p:sldId id="265" r:id="rId9"/>
    <p:sldId id="260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29292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A8160-3ECD-9BF1-22EF-D092B3518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F5851B-5A5E-5749-1749-E950406B2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9D053-49CA-90EA-90B7-F9E12444C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289B-1B33-40D4-BE84-4B3EBE2D1919}" type="datetimeFigureOut">
              <a:rPr lang="en-ID" smtClean="0"/>
              <a:t>20/12/2023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6661C-724C-BD09-9C1F-219834955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806F6-CBBF-7F6C-BD17-BEC467F5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7947-C13B-4487-BE97-DDA6025887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8697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A5120-136C-9255-B703-F2359C52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9600C1-03FD-2AB4-46BA-28FE2B4E5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2997D-51B1-309F-7D67-A30677C2B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289B-1B33-40D4-BE84-4B3EBE2D1919}" type="datetimeFigureOut">
              <a:rPr lang="en-ID" smtClean="0"/>
              <a:t>20/12/2023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4EAFA-6D0A-6D0E-D9F9-E8752A46C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1DDFA-5512-A77B-E8D0-63B5D8ACF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7947-C13B-4487-BE97-DDA6025887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172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5BF506-08D5-74DD-E4D9-027440F983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6D6AC-4707-14AA-F493-B10C2165B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4C85-EED4-1B3C-10B2-EFDAE112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289B-1B33-40D4-BE84-4B3EBE2D1919}" type="datetimeFigureOut">
              <a:rPr lang="en-ID" smtClean="0"/>
              <a:t>20/12/2023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EC213-442D-8515-2E6F-08A09A29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0C9EA-9238-0D63-F6FF-547DE4872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7947-C13B-4487-BE97-DDA6025887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1986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D1971-69CE-2613-9AE7-4C8A668F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B11FF-AB99-C253-F37B-D60347681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30513-CF0E-D652-D178-848C0258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289B-1B33-40D4-BE84-4B3EBE2D1919}" type="datetimeFigureOut">
              <a:rPr lang="en-ID" smtClean="0"/>
              <a:t>20/12/2023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08712-9CD6-3EE0-104D-1CD8D25BE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9BE93-1268-A300-F1AA-BD6F5C20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7947-C13B-4487-BE97-DDA6025887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044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DCEE6-08AE-8942-E10E-EA2847B7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A95FC-5C68-CB93-C565-6205867A1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51637-5AEF-8BC3-8018-5997C74D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289B-1B33-40D4-BE84-4B3EBE2D1919}" type="datetimeFigureOut">
              <a:rPr lang="en-ID" smtClean="0"/>
              <a:t>20/12/2023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D43E1-42E1-4A9B-12D1-8555D4CFB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DBC6F-2B7C-29A4-CFC8-34AF137F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7947-C13B-4487-BE97-DDA6025887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2971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D611-E5D7-4560-46D6-DB33DD90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B8B6A-C3B8-4A78-42E8-23E65657F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A2A6A-3ECE-6DF6-D015-F87C20319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0F56A-0F0A-9D66-9982-070A26AF5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289B-1B33-40D4-BE84-4B3EBE2D1919}" type="datetimeFigureOut">
              <a:rPr lang="en-ID" smtClean="0"/>
              <a:t>20/12/2023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8BC49-C88D-D47C-1B06-40F4593F0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89F8C-D20E-083D-5C4A-C23E091F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7947-C13B-4487-BE97-DDA6025887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679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112B4-6FFB-7ACC-B7FC-C56E5F88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4059B-7A8A-6C86-6431-C2552B485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1E1BC-4C08-7820-45D5-431122240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561B49-8014-A2B6-5486-31B6072BB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564F13-5329-8F60-517C-E8070DA1D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FE012-49DA-4073-F9E0-6FB14E46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289B-1B33-40D4-BE84-4B3EBE2D1919}" type="datetimeFigureOut">
              <a:rPr lang="en-ID" smtClean="0"/>
              <a:t>20/12/2023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14734-E09D-8470-474E-DBA902FD1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1D3D9-0822-7559-D650-44AB2D7E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7947-C13B-4487-BE97-DDA6025887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7292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B8522-D088-03FD-7061-A41359A1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C9226-A350-0131-FA0F-3D6C8D671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289B-1B33-40D4-BE84-4B3EBE2D1919}" type="datetimeFigureOut">
              <a:rPr lang="en-ID" smtClean="0"/>
              <a:t>20/12/2023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1E3F06-9684-0559-CD89-E12257314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B73B-91F8-1AF3-9774-22498F641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7947-C13B-4487-BE97-DDA6025887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402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0E2F10-6702-1E5B-86E4-99BEE2C16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289B-1B33-40D4-BE84-4B3EBE2D1919}" type="datetimeFigureOut">
              <a:rPr lang="en-ID" smtClean="0"/>
              <a:t>20/12/2023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14AD6-09D1-308F-0846-0A7F4F188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D9E9D-0E34-5D4C-ED05-BA8E2F7B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7947-C13B-4487-BE97-DDA6025887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10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CD87F-EA05-FE64-74EF-964DAB95C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AB4CB-C580-AEC3-A317-29EEE6C32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D767-C9AB-E984-0F2B-DF1F3384E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46726-A592-6129-A512-B065AE28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289B-1B33-40D4-BE84-4B3EBE2D1919}" type="datetimeFigureOut">
              <a:rPr lang="en-ID" smtClean="0"/>
              <a:t>20/12/2023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0119E-B96B-F877-AAEC-1EBC9F4CA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79FD5-8EC7-44E5-301A-70BA2581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7947-C13B-4487-BE97-DDA6025887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8687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E45-30F3-CCCB-3EFD-880F0A769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96C9CA-253E-86C0-B727-733222523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8528D-ABAE-D9D1-592D-0D003AB69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2298FD-7AED-03A7-F0C5-F4684C040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289B-1B33-40D4-BE84-4B3EBE2D1919}" type="datetimeFigureOut">
              <a:rPr lang="en-ID" smtClean="0"/>
              <a:t>20/12/2023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DD39E-A53D-EA23-10F6-E6AE4886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30751-3AFA-A389-0DC9-CFFDAB5A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7947-C13B-4487-BE97-DDA6025887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71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5DCFB3-CB53-7DC2-7C03-F47513A33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18D6A-6E3F-4724-1B63-9C18D7242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2D8C9-C3F3-6E43-588B-D63391B82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9289B-1B33-40D4-BE84-4B3EBE2D1919}" type="datetimeFigureOut">
              <a:rPr lang="en-ID" smtClean="0"/>
              <a:t>20/12/2023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4B7FD-1094-0AA9-0032-38009F9B5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26093-4D83-3D39-283B-517B57A76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E7947-C13B-4487-BE97-DDA6025887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381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45FD5-0286-99D3-5E24-0CB68CF18F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2FC47-03FE-B189-700C-D6B690E293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437C2E-4E16-D70D-7014-48F1EBD06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D7A992-6E89-FE6E-9BF4-F4D1B3E62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086255-28C3-75A6-27F4-EADD22C2B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/>
          <a:stretch/>
        </p:blipFill>
        <p:spPr>
          <a:xfrm>
            <a:off x="2247900" y="80963"/>
            <a:ext cx="99441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9F4C5C-974B-ADDB-8D8A-B634DDF32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16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824AE-44FD-82E1-18F4-D8C20757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9A67FE-B086-F1BD-D9D0-1D399C5E3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A571EE-6226-402D-5EBE-5912DA185DCD}"/>
              </a:ext>
            </a:extLst>
          </p:cNvPr>
          <p:cNvSpPr txBox="1"/>
          <p:nvPr/>
        </p:nvSpPr>
        <p:spPr>
          <a:xfrm>
            <a:off x="0" y="2055813"/>
            <a:ext cx="1219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Brady Bunch Remastered" panose="020B0600020202020204" pitchFamily="34" charset="0"/>
              </a:rPr>
              <a:t>THANKYOU!</a:t>
            </a:r>
            <a:endParaRPr lang="en-ID" sz="7000" dirty="0">
              <a:solidFill>
                <a:schemeClr val="bg1"/>
              </a:solidFill>
              <a:latin typeface="Brady Bunch Remastered" panose="020B0600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C87B32-7CA9-452F-E954-861C644CCC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0400506" y="5133975"/>
            <a:ext cx="1906587" cy="1906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F51DF5-E7C7-DE49-06C5-274F8D00FF75}"/>
              </a:ext>
            </a:extLst>
          </p:cNvPr>
          <p:cNvSpPr txBox="1"/>
          <p:nvPr/>
        </p:nvSpPr>
        <p:spPr>
          <a:xfrm>
            <a:off x="10555040" y="5281177"/>
            <a:ext cx="981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adi" panose="020B0604020104020204" pitchFamily="34" charset="0"/>
              </a:rPr>
              <a:t>By:</a:t>
            </a:r>
            <a:endParaRPr lang="en-ID" sz="12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83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9E02-69A1-E94B-A8A7-396D0785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D35AB1A-B1C8-90AE-43BD-E6F08EF0A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7D77FB-D5E3-DDF5-F7FA-A93A89E3067C}"/>
              </a:ext>
            </a:extLst>
          </p:cNvPr>
          <p:cNvSpPr txBox="1"/>
          <p:nvPr/>
        </p:nvSpPr>
        <p:spPr>
          <a:xfrm>
            <a:off x="3257548" y="3443346"/>
            <a:ext cx="5676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Brady Bunch Remastered" panose="020B0600020202020204" pitchFamily="34" charset="0"/>
              </a:rPr>
              <a:t>Find The Treasure</a:t>
            </a:r>
            <a:endParaRPr lang="en-ID" sz="4800" dirty="0">
              <a:solidFill>
                <a:schemeClr val="bg1"/>
              </a:solidFill>
              <a:latin typeface="Brady Bunch Remastered" panose="020B0600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CF72F-CF55-B546-65DB-06D8D83AF987}"/>
              </a:ext>
            </a:extLst>
          </p:cNvPr>
          <p:cNvSpPr txBox="1"/>
          <p:nvPr/>
        </p:nvSpPr>
        <p:spPr>
          <a:xfrm>
            <a:off x="1747837" y="4298096"/>
            <a:ext cx="8696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F</a:t>
            </a:r>
            <a:r>
              <a:rPr lang="en-US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ind the treasure is an action adventure game which tells the story of Mero, a pirate cat who was sent by his captain to find a treasure in the Nusantara Island, and he must explore 3 place which is forest, temple and underground temple. And when the MC almost find the treasure he must his biggest enemy named Ki Gogo.</a:t>
            </a:r>
            <a:endParaRPr lang="en-ID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DA1A62-F50F-222D-84FE-8C5EDA5FE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6" y="1219199"/>
            <a:ext cx="2105025" cy="2105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0636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147D2-A49C-C168-E9E2-DC5F2817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3650266-9B13-9BED-9E0A-2E22B4BC4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C43BD-F79A-28F8-7EA7-D72FC9DA69C5}"/>
              </a:ext>
            </a:extLst>
          </p:cNvPr>
          <p:cNvSpPr txBox="1"/>
          <p:nvPr/>
        </p:nvSpPr>
        <p:spPr>
          <a:xfrm>
            <a:off x="916815" y="1027906"/>
            <a:ext cx="50966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Brady Bunch Remastered" panose="020B0600020202020204" pitchFamily="34" charset="0"/>
              </a:rPr>
              <a:t>CORELOOPS</a:t>
            </a:r>
            <a:endParaRPr lang="en-ID" sz="4400" dirty="0">
              <a:solidFill>
                <a:schemeClr val="bg1"/>
              </a:solidFill>
              <a:latin typeface="Brady Bunch Remastered" panose="020B0600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FCAAF-259C-EDF1-DFCE-63622FED1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908904"/>
            <a:ext cx="5090807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840912-4925-B720-63A8-B325ED66238C}"/>
              </a:ext>
            </a:extLst>
          </p:cNvPr>
          <p:cNvSpPr txBox="1"/>
          <p:nvPr/>
        </p:nvSpPr>
        <p:spPr>
          <a:xfrm>
            <a:off x="6432560" y="1030355"/>
            <a:ext cx="50871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Brady Bunch Remastered" panose="020B0600020202020204" pitchFamily="34" charset="0"/>
              </a:rPr>
              <a:t>CORE MECHANIC</a:t>
            </a:r>
            <a:endParaRPr lang="en-ID" sz="4400" dirty="0">
              <a:solidFill>
                <a:schemeClr val="bg1"/>
              </a:solidFill>
              <a:latin typeface="Brady Bunch Remastered" panose="020B0600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1B5271-004B-ED13-4EE5-1273519E5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00" y="1908904"/>
            <a:ext cx="508965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55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147D2-A49C-C168-E9E2-DC5F2817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3650266-9B13-9BED-9E0A-2E22B4BC4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0E0477-E24C-3A88-C5E7-84CEB6C85D30}"/>
              </a:ext>
            </a:extLst>
          </p:cNvPr>
          <p:cNvSpPr/>
          <p:nvPr/>
        </p:nvSpPr>
        <p:spPr>
          <a:xfrm>
            <a:off x="390525" y="1690688"/>
            <a:ext cx="5534025" cy="3695700"/>
          </a:xfrm>
          <a:prstGeom prst="rect">
            <a:avLst/>
          </a:prstGeom>
          <a:solidFill>
            <a:srgbClr val="1C1C1C">
              <a:alpha val="80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5ECA7C-B891-3C69-DBDD-0F6BC13D08EB}"/>
              </a:ext>
            </a:extLst>
          </p:cNvPr>
          <p:cNvSpPr txBox="1"/>
          <p:nvPr/>
        </p:nvSpPr>
        <p:spPr>
          <a:xfrm>
            <a:off x="600075" y="2412717"/>
            <a:ext cx="5419725" cy="225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Blip>
                <a:blip r:embed="rId3"/>
              </a:buBlip>
            </a:pPr>
            <a:r>
              <a:rPr lang="en-ID" sz="2800" kern="100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Style	: </a:t>
            </a:r>
            <a:r>
              <a:rPr lang="en-ID" sz="2000" kern="100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 , Adventure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Blip>
                <a:blip r:embed="rId3"/>
              </a:buBlip>
            </a:pPr>
            <a:r>
              <a:rPr lang="en-ID" sz="2800" kern="100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Setting	: </a:t>
            </a:r>
            <a:r>
              <a:rPr lang="en-ID" kern="100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Nusantara Tropical, 			   Forest, Ancient Temple, 			   Underground Temple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Blip>
                <a:blip r:embed="rId3"/>
              </a:buBlip>
            </a:pPr>
            <a:r>
              <a:rPr lang="en-ID" sz="2800" kern="100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Genre	: </a:t>
            </a:r>
            <a:r>
              <a:rPr lang="en-ID" sz="2000" kern="100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Platform , Exploration, 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2CBFF-BA9E-A60D-563A-1A5E4AC7731E}"/>
              </a:ext>
            </a:extLst>
          </p:cNvPr>
          <p:cNvSpPr txBox="1"/>
          <p:nvPr/>
        </p:nvSpPr>
        <p:spPr>
          <a:xfrm>
            <a:off x="366712" y="1132483"/>
            <a:ext cx="5729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Brady Bunch Remastered" panose="020B0600020202020204" pitchFamily="34" charset="0"/>
              </a:rPr>
              <a:t>THEME</a:t>
            </a:r>
            <a:endParaRPr lang="en-ID" sz="5400" dirty="0">
              <a:latin typeface="Brady Bunch Remastered" panose="020B0600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0B86F2-2344-12CF-035E-485C7CB7D6A2}"/>
              </a:ext>
            </a:extLst>
          </p:cNvPr>
          <p:cNvSpPr/>
          <p:nvPr/>
        </p:nvSpPr>
        <p:spPr>
          <a:xfrm>
            <a:off x="6119813" y="1675465"/>
            <a:ext cx="5705475" cy="3695700"/>
          </a:xfrm>
          <a:prstGeom prst="rect">
            <a:avLst/>
          </a:prstGeom>
          <a:solidFill>
            <a:srgbClr val="1C1C1C">
              <a:alpha val="69804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68C42F-E832-6420-7711-28AA48B443A2}"/>
              </a:ext>
            </a:extLst>
          </p:cNvPr>
          <p:cNvSpPr txBox="1"/>
          <p:nvPr/>
        </p:nvSpPr>
        <p:spPr>
          <a:xfrm>
            <a:off x="6262687" y="2436246"/>
            <a:ext cx="5419725" cy="196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Blip>
                <a:blip r:embed="rId3"/>
              </a:buBlip>
            </a:pPr>
            <a:r>
              <a:rPr lang="en-US" sz="2400" kern="100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Male &amp; Female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Blip>
                <a:blip r:embed="rId3"/>
              </a:buBlip>
            </a:pPr>
            <a:r>
              <a:rPr lang="en-US" sz="2400" kern="10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 12 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- 25y.o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Blip>
                <a:blip r:embed="rId3"/>
              </a:buBlip>
            </a:pPr>
            <a:r>
              <a:rPr lang="en-US" sz="2400" kern="100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Midcore &amp; Hardcore Players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Blip>
                <a:blip r:embed="rId3"/>
              </a:buBlip>
            </a:pPr>
            <a:r>
              <a:rPr lang="en-US" sz="2400" kern="100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Students and Workers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A5D39-921F-4321-D7F3-9733C5B6E292}"/>
              </a:ext>
            </a:extLst>
          </p:cNvPr>
          <p:cNvSpPr txBox="1"/>
          <p:nvPr/>
        </p:nvSpPr>
        <p:spPr>
          <a:xfrm>
            <a:off x="6119815" y="1244571"/>
            <a:ext cx="5729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dirty="0">
                <a:solidFill>
                  <a:schemeClr val="bg1"/>
                </a:solidFill>
                <a:effectLst/>
                <a:latin typeface="Brady Bunch Remastered" panose="020B0600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Audience</a:t>
            </a:r>
            <a:endParaRPr lang="en-ID" sz="4000" dirty="0">
              <a:solidFill>
                <a:schemeClr val="bg1"/>
              </a:solidFill>
              <a:latin typeface="Brady Bunch Remastered" panose="020B0600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480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147D2-A49C-C168-E9E2-DC5F2817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3650266-9B13-9BED-9E0A-2E22B4BC4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2712C8-BE59-FA13-EBEE-92DFEA8390BE}"/>
              </a:ext>
            </a:extLst>
          </p:cNvPr>
          <p:cNvSpPr/>
          <p:nvPr/>
        </p:nvSpPr>
        <p:spPr>
          <a:xfrm>
            <a:off x="590550" y="1478658"/>
            <a:ext cx="11125200" cy="4045146"/>
          </a:xfrm>
          <a:prstGeom prst="rect">
            <a:avLst/>
          </a:prstGeom>
          <a:solidFill>
            <a:srgbClr val="1C1C1C">
              <a:alpha val="80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66A5E4-7907-D85B-3ED1-645672DCE46A}"/>
              </a:ext>
            </a:extLst>
          </p:cNvPr>
          <p:cNvSpPr txBox="1"/>
          <p:nvPr/>
        </p:nvSpPr>
        <p:spPr>
          <a:xfrm>
            <a:off x="923925" y="1690688"/>
            <a:ext cx="10429875" cy="322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Blip>
                <a:blip r:embed="rId3"/>
              </a:buBlip>
            </a:pPr>
            <a:r>
              <a:rPr lang="en-US" sz="2000" kern="100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Side View Camera Angle 	: Where the camera will follow the player's movements.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Blip>
                <a:blip r:embed="rId3"/>
              </a:buBlip>
            </a:pPr>
            <a:r>
              <a:rPr lang="en-US" sz="2000" kern="100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 Character		:</a:t>
            </a:r>
            <a:r>
              <a:rPr lang="en-US" sz="2000" kern="100" dirty="0">
                <a:solidFill>
                  <a:schemeClr val="bg1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Players can move left and right, jump, and can collect all 					  item in the level like coin and life.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Blip>
                <a:blip r:embed="rId3"/>
              </a:buBlip>
            </a:pPr>
            <a:r>
              <a:rPr lang="en-US" sz="2000" kern="100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			: Where players have to explore the map in order to find 					  their way to the next destination.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Blip>
                <a:blip r:embed="rId3"/>
              </a:buBlip>
            </a:pPr>
            <a:r>
              <a:rPr lang="en-US" sz="2000" kern="100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Collecting			: Where player can collect all the coin and life in every stage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Blip>
                <a:blip r:embed="rId3"/>
              </a:buBlip>
            </a:pPr>
            <a:r>
              <a:rPr lang="en-US" sz="2000" kern="100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Atmospheric 		: This game will present a game atmosphere with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chemeClr val="bg1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  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adventure action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feell</a:t>
            </a:r>
            <a:endParaRPr lang="en-US" sz="2000" kern="100" dirty="0">
              <a:solidFill>
                <a:schemeClr val="bg1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4C554-221E-6595-1E83-B640D3C6017D}"/>
              </a:ext>
            </a:extLst>
          </p:cNvPr>
          <p:cNvSpPr txBox="1"/>
          <p:nvPr/>
        </p:nvSpPr>
        <p:spPr>
          <a:xfrm>
            <a:off x="0" y="4389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rady Bunch Remastered" panose="020B0600020202020204" pitchFamily="34" charset="0"/>
              </a:rPr>
              <a:t>SYSTEMS (OPT)</a:t>
            </a:r>
            <a:endParaRPr lang="en-ID" sz="4000" dirty="0">
              <a:latin typeface="Brady Bunch Remastered" panose="020B0600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42C380-A489-A23A-DD89-0ECE8504E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0" y="3745805"/>
            <a:ext cx="33242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5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147D2-A49C-C168-E9E2-DC5F2817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3650266-9B13-9BED-9E0A-2E22B4BC4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D08BD2-DD2D-7C5B-2D22-87CB5C5E7DD6}"/>
              </a:ext>
            </a:extLst>
          </p:cNvPr>
          <p:cNvSpPr txBox="1"/>
          <p:nvPr/>
        </p:nvSpPr>
        <p:spPr>
          <a:xfrm>
            <a:off x="0" y="26856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rady Bunch Remastered" panose="020B0600020202020204" pitchFamily="34" charset="0"/>
              </a:rPr>
              <a:t>ART</a:t>
            </a:r>
            <a:endParaRPr lang="en-ID" sz="4000" dirty="0">
              <a:latin typeface="Brady Bunch Remastered" panose="020B0600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77FDDA-D622-D4F0-BBDF-3723DE439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82" y="1310458"/>
            <a:ext cx="3037218" cy="50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4D58B6-14D1-5934-36F7-025235564E71}"/>
              </a:ext>
            </a:extLst>
          </p:cNvPr>
          <p:cNvSpPr txBox="1"/>
          <p:nvPr/>
        </p:nvSpPr>
        <p:spPr>
          <a:xfrm>
            <a:off x="400582" y="958789"/>
            <a:ext cx="299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badi" panose="020B0604020104020204" pitchFamily="34" charset="0"/>
              </a:rPr>
              <a:t>Charachter</a:t>
            </a:r>
            <a:endParaRPr lang="en-ID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97DB43-8F92-5E4D-F8B0-D67824B5F84F}"/>
              </a:ext>
            </a:extLst>
          </p:cNvPr>
          <p:cNvSpPr txBox="1"/>
          <p:nvPr/>
        </p:nvSpPr>
        <p:spPr>
          <a:xfrm>
            <a:off x="5708644" y="888345"/>
            <a:ext cx="299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Animation Cycle</a:t>
            </a:r>
            <a:endParaRPr lang="en-ID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FFF362F-C57D-0ADB-FD1E-DFAC5EF20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498" y="1310458"/>
            <a:ext cx="4030402" cy="32110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0FF2C7B-C8A6-FDBC-FCDC-4A44575F5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85" y="1310458"/>
            <a:ext cx="308891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20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147D2-A49C-C168-E9E2-DC5F2817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3650266-9B13-9BED-9E0A-2E22B4BC4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3743-8E11-C327-416B-162D84010F89}"/>
              </a:ext>
            </a:extLst>
          </p:cNvPr>
          <p:cNvSpPr txBox="1"/>
          <p:nvPr/>
        </p:nvSpPr>
        <p:spPr>
          <a:xfrm>
            <a:off x="1422891" y="540737"/>
            <a:ext cx="299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Assets and Background</a:t>
            </a:r>
            <a:endParaRPr lang="en-ID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CF76B5-42EC-20E4-9408-C572D9B41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97" y="863458"/>
            <a:ext cx="2520000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EEC094-E73D-DE51-A52A-50F80E41D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42" y="878584"/>
            <a:ext cx="2520000" cy="25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A40866-A002-04FA-523E-BF990CF4C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983" y="4426927"/>
            <a:ext cx="2777142" cy="16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9DCAD8-1159-D06E-6E41-A1F56672F1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133" y="878584"/>
            <a:ext cx="2777143" cy="16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89B912-F59C-7C20-EA9B-ACE286463A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983" y="2638187"/>
            <a:ext cx="2777143" cy="16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A70B10-7360-02F3-5C11-A366D3F5F2B8}"/>
              </a:ext>
            </a:extLst>
          </p:cNvPr>
          <p:cNvSpPr txBox="1"/>
          <p:nvPr/>
        </p:nvSpPr>
        <p:spPr>
          <a:xfrm>
            <a:off x="5900059" y="845874"/>
            <a:ext cx="2999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Cutscene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 Prolog</a:t>
            </a:r>
            <a:endParaRPr lang="en-ID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DFFC7E-818C-AD18-54E2-2E2BF513E540}"/>
              </a:ext>
            </a:extLst>
          </p:cNvPr>
          <p:cNvSpPr txBox="1"/>
          <p:nvPr/>
        </p:nvSpPr>
        <p:spPr>
          <a:xfrm>
            <a:off x="5900059" y="2638187"/>
            <a:ext cx="2999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Cutscene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            Meet Big Boss</a:t>
            </a:r>
            <a:endParaRPr lang="en-ID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5E85AE-300E-12AE-8A42-DF4126DE86BA}"/>
              </a:ext>
            </a:extLst>
          </p:cNvPr>
          <p:cNvSpPr txBox="1"/>
          <p:nvPr/>
        </p:nvSpPr>
        <p:spPr>
          <a:xfrm>
            <a:off x="5845624" y="4424927"/>
            <a:ext cx="2999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Cutscene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 Epilog</a:t>
            </a:r>
            <a:endParaRPr lang="en-ID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D4BD16-F5C5-F3E8-462F-AAF5503F0AC5}"/>
              </a:ext>
            </a:extLst>
          </p:cNvPr>
          <p:cNvSpPr txBox="1"/>
          <p:nvPr/>
        </p:nvSpPr>
        <p:spPr>
          <a:xfrm>
            <a:off x="0" y="11616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rady Bunch Remastered" panose="020B0600020202020204" pitchFamily="34" charset="0"/>
              </a:rPr>
              <a:t>ART</a:t>
            </a:r>
            <a:endParaRPr lang="en-ID" sz="4000" dirty="0">
              <a:latin typeface="Brady Bunch Remastered" panose="020B0600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08EE1-CD78-FF22-C755-78D5BF613C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42" y="3459417"/>
            <a:ext cx="2520000" cy="147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C57329-913D-56B6-DDC8-06D1178D39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97" y="3459417"/>
            <a:ext cx="2520000" cy="147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0B7A7B-01AD-3762-3228-8848A1333A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97" y="4990250"/>
            <a:ext cx="2520000" cy="14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28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147D2-A49C-C168-E9E2-DC5F2817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3650266-9B13-9BED-9E0A-2E22B4BC4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21F8C1-0754-CCFB-1944-EC88B082224A}"/>
              </a:ext>
            </a:extLst>
          </p:cNvPr>
          <p:cNvSpPr txBox="1"/>
          <p:nvPr/>
        </p:nvSpPr>
        <p:spPr>
          <a:xfrm>
            <a:off x="0" y="26856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rady Bunch Remastered" panose="020B0600020202020204" pitchFamily="34" charset="0"/>
              </a:rPr>
              <a:t>INSPIRATION AND REFERENCE</a:t>
            </a:r>
            <a:endParaRPr lang="en-ID" sz="4000" dirty="0">
              <a:solidFill>
                <a:schemeClr val="bg1"/>
              </a:solidFill>
              <a:latin typeface="Brady Bunch Remastered" panose="020B0600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8D5BE-B0B0-66D5-0FFD-CD8C9463F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1" y="2349000"/>
            <a:ext cx="3614096" cy="19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6B9EF1-10BD-FD74-ACA4-240085956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210" y="2349000"/>
            <a:ext cx="3526509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330D85-5728-0E71-0486-52EAB00E9C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7" r="8056"/>
          <a:stretch/>
        </p:blipFill>
        <p:spPr>
          <a:xfrm>
            <a:off x="4288952" y="2349000"/>
            <a:ext cx="3614096" cy="19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225944-85A1-A452-E7C8-677A98CFECA3}"/>
              </a:ext>
            </a:extLst>
          </p:cNvPr>
          <p:cNvSpPr txBox="1"/>
          <p:nvPr/>
        </p:nvSpPr>
        <p:spPr>
          <a:xfrm>
            <a:off x="838200" y="1690688"/>
            <a:ext cx="2495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badi" panose="020B0604020104020204" pitchFamily="34" charset="0"/>
              </a:rPr>
              <a:t>Cactus McCoy</a:t>
            </a:r>
            <a:endParaRPr lang="en-ID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85800-F4E6-45AF-F42F-17C86097D7AA}"/>
              </a:ext>
            </a:extLst>
          </p:cNvPr>
          <p:cNvSpPr txBox="1"/>
          <p:nvPr/>
        </p:nvSpPr>
        <p:spPr>
          <a:xfrm>
            <a:off x="4743450" y="1690688"/>
            <a:ext cx="2495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badi" panose="020B0604020104020204" pitchFamily="34" charset="0"/>
              </a:rPr>
              <a:t>Super Mario Bros</a:t>
            </a:r>
            <a:endParaRPr lang="en-ID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2AD08-AB33-FCB8-1A45-FE2877FF71DD}"/>
              </a:ext>
            </a:extLst>
          </p:cNvPr>
          <p:cNvSpPr txBox="1"/>
          <p:nvPr/>
        </p:nvSpPr>
        <p:spPr>
          <a:xfrm>
            <a:off x="8648700" y="1597463"/>
            <a:ext cx="2495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Abadi" panose="020B0604020104020204" pitchFamily="34" charset="0"/>
              </a:rPr>
              <a:t>Leps</a:t>
            </a:r>
            <a:r>
              <a:rPr lang="en-US" sz="2400" b="1" dirty="0">
                <a:solidFill>
                  <a:schemeClr val="bg1"/>
                </a:solidFill>
                <a:latin typeface="Abadi" panose="020B0604020104020204" pitchFamily="34" charset="0"/>
              </a:rPr>
              <a:t> World</a:t>
            </a:r>
            <a:endParaRPr lang="en-ID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605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DBA5A0DB-5DFE-2C9A-5E27-54766E303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64E544-F452-C31C-1442-5FCCD80A8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988" y="490777"/>
            <a:ext cx="2160000" cy="2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5EFF88-3313-1705-0390-8E5909EF2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057" y="3399719"/>
            <a:ext cx="2160000" cy="216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468C34-6670-C41E-1297-E3A6DD7714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1555"/>
            <a:ext cx="2160000" cy="216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B6D054-2AE0-5D42-04B9-1BC9E27F6A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8" y="3429000"/>
            <a:ext cx="2160000" cy="21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D04B1D7-A67B-61F7-795D-A1D669C09691}"/>
              </a:ext>
            </a:extLst>
          </p:cNvPr>
          <p:cNvSpPr txBox="1"/>
          <p:nvPr/>
        </p:nvSpPr>
        <p:spPr>
          <a:xfrm>
            <a:off x="4560844" y="2616279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Brady Bunch Remastered" panose="020B0600020202020204" pitchFamily="34" charset="0"/>
              </a:rPr>
              <a:t>AMALIYA HISANA NASUTION</a:t>
            </a:r>
            <a:endParaRPr lang="en-ID" spc="300" dirty="0">
              <a:solidFill>
                <a:schemeClr val="bg1"/>
              </a:solidFill>
              <a:latin typeface="Brady Bunch Remastered" panose="020B0600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FC0FFD-9D22-A0EB-4442-69EC8E05097F}"/>
              </a:ext>
            </a:extLst>
          </p:cNvPr>
          <p:cNvSpPr txBox="1"/>
          <p:nvPr/>
        </p:nvSpPr>
        <p:spPr>
          <a:xfrm>
            <a:off x="4533225" y="2897948"/>
            <a:ext cx="3057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Game Manager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Lead Artist</a:t>
            </a:r>
            <a:endParaRPr lang="en-ID" sz="16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468B4F-D9F8-A0E0-1945-22DA25F0C0BF}"/>
              </a:ext>
            </a:extLst>
          </p:cNvPr>
          <p:cNvSpPr txBox="1"/>
          <p:nvPr/>
        </p:nvSpPr>
        <p:spPr>
          <a:xfrm>
            <a:off x="2471063" y="5650338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Brady Bunch Remastered" panose="020B0600020202020204" pitchFamily="34" charset="0"/>
              </a:rPr>
              <a:t>DINIYATUL FATMA</a:t>
            </a:r>
            <a:endParaRPr lang="en-ID" spc="300" dirty="0">
              <a:solidFill>
                <a:schemeClr val="bg1"/>
              </a:solidFill>
              <a:latin typeface="Brady Bunch Remastered" panose="020B0600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007281-C2C9-4726-4054-4E430E724318}"/>
              </a:ext>
            </a:extLst>
          </p:cNvPr>
          <p:cNvSpPr txBox="1"/>
          <p:nvPr/>
        </p:nvSpPr>
        <p:spPr>
          <a:xfrm>
            <a:off x="2471063" y="5941028"/>
            <a:ext cx="3057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Game Programmer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F70F4E1-2532-69CA-9712-583952B640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1901" y="510338"/>
            <a:ext cx="2160000" cy="2160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A00ADEA-F86E-63CD-594A-E7A8C85E6202}"/>
              </a:ext>
            </a:extLst>
          </p:cNvPr>
          <p:cNvSpPr txBox="1"/>
          <p:nvPr/>
        </p:nvSpPr>
        <p:spPr>
          <a:xfrm>
            <a:off x="471901" y="2656279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Brady Bunch Remastered" panose="020B0600020202020204" pitchFamily="34" charset="0"/>
              </a:rPr>
              <a:t>MUHAMMAD MIQDAD</a:t>
            </a:r>
            <a:endParaRPr lang="en-ID" spc="300" dirty="0">
              <a:solidFill>
                <a:schemeClr val="bg1"/>
              </a:solidFill>
              <a:latin typeface="Brady Bunch Remastered" panose="020B0600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26F781-83FC-B82E-6896-23F0903624E9}"/>
              </a:ext>
            </a:extLst>
          </p:cNvPr>
          <p:cNvSpPr txBox="1"/>
          <p:nvPr/>
        </p:nvSpPr>
        <p:spPr>
          <a:xfrm>
            <a:off x="478294" y="2970547"/>
            <a:ext cx="3057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Game Designer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1ECFB5-38CF-717E-FC66-7BC9A434DC02}"/>
              </a:ext>
            </a:extLst>
          </p:cNvPr>
          <p:cNvSpPr txBox="1"/>
          <p:nvPr/>
        </p:nvSpPr>
        <p:spPr>
          <a:xfrm>
            <a:off x="6678938" y="5606194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Brady Bunch Remastered" panose="020B0600020202020204" pitchFamily="34" charset="0"/>
              </a:rPr>
              <a:t>YUDHA SETYA WICAKSANA</a:t>
            </a:r>
            <a:endParaRPr lang="en-ID" spc="300" dirty="0">
              <a:solidFill>
                <a:schemeClr val="bg1"/>
              </a:solidFill>
              <a:latin typeface="Brady Bunch Remastered" panose="020B0600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5415DC-2E57-1B78-4926-AB584ECC8887}"/>
              </a:ext>
            </a:extLst>
          </p:cNvPr>
          <p:cNvSpPr txBox="1"/>
          <p:nvPr/>
        </p:nvSpPr>
        <p:spPr>
          <a:xfrm>
            <a:off x="6663414" y="5894662"/>
            <a:ext cx="3057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Game Artist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C719CE8-D99A-27C0-55E5-7A6FFD56774E}"/>
              </a:ext>
            </a:extLst>
          </p:cNvPr>
          <p:cNvSpPr txBox="1"/>
          <p:nvPr/>
        </p:nvSpPr>
        <p:spPr>
          <a:xfrm>
            <a:off x="8805188" y="2612287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Brady Bunch Remastered" panose="020B0600020202020204" pitchFamily="34" charset="0"/>
              </a:rPr>
              <a:t>RIO IMAM PRADANA</a:t>
            </a:r>
            <a:endParaRPr lang="en-ID" spc="300" dirty="0">
              <a:solidFill>
                <a:schemeClr val="bg1"/>
              </a:solidFill>
              <a:latin typeface="Brady Bunch Remastered" panose="020B0600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BC832F-1A34-AB54-C0F2-9B2AC40075E0}"/>
              </a:ext>
            </a:extLst>
          </p:cNvPr>
          <p:cNvSpPr txBox="1"/>
          <p:nvPr/>
        </p:nvSpPr>
        <p:spPr>
          <a:xfrm>
            <a:off x="8805188" y="2902977"/>
            <a:ext cx="3057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Game Programmer</a:t>
            </a:r>
          </a:p>
        </p:txBody>
      </p:sp>
    </p:spTree>
    <p:extLst>
      <p:ext uri="{BB962C8B-B14F-4D97-AF65-F5344CB8AC3E}">
        <p14:creationId xmlns:p14="http://schemas.microsoft.com/office/powerpoint/2010/main" val="145582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302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Abadi</vt:lpstr>
      <vt:lpstr>Arial</vt:lpstr>
      <vt:lpstr>Brady Bunch Remastered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Amaliya Hisana</dc:creator>
  <cp:lastModifiedBy>Amaliya Hisana</cp:lastModifiedBy>
  <cp:revision>11</cp:revision>
  <dcterms:created xsi:type="dcterms:W3CDTF">2023-12-19T16:59:33Z</dcterms:created>
  <dcterms:modified xsi:type="dcterms:W3CDTF">2023-12-20T14:23:02Z</dcterms:modified>
</cp:coreProperties>
</file>